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0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9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D7396-F368-46DE-93EC-6D9E23FE2F91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F4183-6D64-4A7E-B0C7-AF70E2169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0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8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9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0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1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2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3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4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5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6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7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8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0003" y="1981200"/>
            <a:ext cx="6526338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Kindergarten </a:t>
            </a:r>
          </a:p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Sight Words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143000"/>
            <a:ext cx="8001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yellow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143000"/>
            <a:ext cx="7239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red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1143000"/>
            <a:ext cx="71628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143000"/>
            <a:ext cx="81534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143000"/>
            <a:ext cx="69342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1143000"/>
            <a:ext cx="59436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1143000"/>
            <a:ext cx="77724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have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1143000"/>
            <a:ext cx="70104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1143000"/>
            <a:ext cx="60198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and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1143000"/>
            <a:ext cx="70866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24200" y="1143000"/>
            <a:ext cx="2320453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1143000"/>
            <a:ext cx="6858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what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1143000"/>
            <a:ext cx="6858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1143000"/>
            <a:ext cx="6858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7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1143000"/>
            <a:ext cx="60198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big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1143000"/>
            <a:ext cx="60198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can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24200" y="1143000"/>
            <a:ext cx="4191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24200" y="1143000"/>
            <a:ext cx="44958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run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1143000"/>
            <a:ext cx="67056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1910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1143000"/>
            <a:ext cx="64008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1143000"/>
            <a:ext cx="63246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24200" y="1143000"/>
            <a:ext cx="40386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1143000"/>
            <a:ext cx="58674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143000"/>
            <a:ext cx="6096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143000"/>
            <a:ext cx="6096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little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143000"/>
            <a:ext cx="6096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are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143000"/>
            <a:ext cx="6096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143000"/>
            <a:ext cx="6096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find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143000"/>
            <a:ext cx="8001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funny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143000"/>
            <a:ext cx="6096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jump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143000"/>
            <a:ext cx="6096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three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143000"/>
            <a:ext cx="6096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two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24200" y="1143000"/>
            <a:ext cx="4495800" cy="32004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371600"/>
            <a:ext cx="62484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219200"/>
            <a:ext cx="60198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like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1371600"/>
            <a:ext cx="5715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go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1143000"/>
            <a:ext cx="6477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3810000" y="3962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143000"/>
            <a:ext cx="71628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blue</a:t>
            </a:r>
            <a:endParaRPr lang="en-US" sz="20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41</Words>
  <Application>Microsoft Office PowerPoint</Application>
  <PresentationFormat>On-screen Show (4:3)</PresentationFormat>
  <Paragraphs>40</Paragraphs>
  <Slides>39</Slides>
  <Notes>0</Notes>
  <HiddenSlides>0</HiddenSlides>
  <MMClips>38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18</cp:revision>
  <dcterms:created xsi:type="dcterms:W3CDTF">2009-10-26T15:03:51Z</dcterms:created>
  <dcterms:modified xsi:type="dcterms:W3CDTF">2009-10-27T16:36:56Z</dcterms:modified>
</cp:coreProperties>
</file>